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6016680"/>
            <a:ext cx="10076760" cy="15426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360" y="2553840"/>
            <a:ext cx="9071640" cy="16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536000"/>
            <a:ext cx="9071640" cy="1152000"/>
          </a:xfrm>
          <a:prstGeom prst="rect">
            <a:avLst/>
          </a:prstGeom>
        </p:spPr>
        <p:txBody>
          <a:bodyPr lIns="0" rIns="0" tIns="0" bIns="0">
            <a:normAutofit fontScale="24000"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Arial"/>
              </a:rPr>
              <a:t>&lt;date/time&gt;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Arial"/>
              </a:rPr>
              <a:t>&lt;footer&gt;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F2A451DF-DA03-4F99-8D3A-F32462CF322C}" type="slidenum">
              <a:rPr b="0" lang="en-US" sz="1400" spc="-1" strike="noStrike">
                <a:latin typeface="Arial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0" y="0"/>
            <a:ext cx="10077120" cy="169524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0" y="6108480"/>
            <a:ext cx="10076760" cy="1451160"/>
          </a:xfrm>
          <a:prstGeom prst="rect">
            <a:avLst/>
          </a:prstGeom>
          <a:ln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en-US" sz="1400" spc="-1" strike="noStrike">
                <a:latin typeface="Arial"/>
              </a:rPr>
              <a:t>&lt;footer&gt;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Arial"/>
              </a:rPr>
              <a:t>&lt;date/time&gt;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AF8BBB82-F84A-4969-88F9-FFA76E168E7C}" type="slidenum">
              <a:rPr b="0" lang="en-US" sz="1400" spc="-1" strike="noStrike">
                <a:latin typeface="Arial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360" y="2553840"/>
            <a:ext cx="9071640" cy="162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504000" y="4536000"/>
            <a:ext cx="9071640" cy="11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LibreOffice/6.4.6.2$Linux_X86_64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2021-02-10T21:35:06Z</dcterms:created>
  <dc:creator/>
  <dc:description/>
  <dc:language>en-US</dc:language>
  <cp:lastModifiedBy/>
  <cp:revision>1</cp:revision>
  <dc:subject/>
  <dc:title>Beehive</dc:title>
</cp:coreProperties>
</file>